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7" r:id="rId4"/>
    <p:sldId id="270" r:id="rId5"/>
    <p:sldId id="271" r:id="rId6"/>
    <p:sldId id="272" r:id="rId7"/>
    <p:sldId id="258" r:id="rId8"/>
    <p:sldId id="260" r:id="rId9"/>
    <p:sldId id="259" r:id="rId10"/>
    <p:sldId id="261" r:id="rId11"/>
    <p:sldId id="262" r:id="rId12"/>
    <p:sldId id="263" r:id="rId13"/>
    <p:sldId id="264" r:id="rId14"/>
    <p:sldId id="265" r:id="rId15"/>
    <p:sldId id="268" r:id="rId16"/>
    <p:sldId id="266"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85BA-2C8B-240E-F5C8-DE8B91F881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C67E86-30AA-B7A9-A85D-B66497FF93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78297C-53EA-708A-49F9-2CDBC40413C0}"/>
              </a:ext>
            </a:extLst>
          </p:cNvPr>
          <p:cNvSpPr>
            <a:spLocks noGrp="1"/>
          </p:cNvSpPr>
          <p:nvPr>
            <p:ph type="dt" sz="half" idx="10"/>
          </p:nvPr>
        </p:nvSpPr>
        <p:spPr/>
        <p:txBody>
          <a:bodyPr/>
          <a:lstStyle/>
          <a:p>
            <a:fld id="{2B254161-152A-4640-92EE-5617BDFD10B7}" type="datetimeFigureOut">
              <a:rPr lang="en-US" smtClean="0"/>
              <a:t>12/7/22</a:t>
            </a:fld>
            <a:endParaRPr lang="en-US"/>
          </a:p>
        </p:txBody>
      </p:sp>
      <p:sp>
        <p:nvSpPr>
          <p:cNvPr id="5" name="Footer Placeholder 4">
            <a:extLst>
              <a:ext uri="{FF2B5EF4-FFF2-40B4-BE49-F238E27FC236}">
                <a16:creationId xmlns:a16="http://schemas.microsoft.com/office/drawing/2014/main" id="{ED4B90AD-CCB6-D1D5-BD1D-A6F871FD9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7B886-0E59-B74A-5389-432221F05926}"/>
              </a:ext>
            </a:extLst>
          </p:cNvPr>
          <p:cNvSpPr>
            <a:spLocks noGrp="1"/>
          </p:cNvSpPr>
          <p:nvPr>
            <p:ph type="sldNum" sz="quarter" idx="12"/>
          </p:nvPr>
        </p:nvSpPr>
        <p:spPr/>
        <p:txBody>
          <a:bodyPr/>
          <a:lstStyle/>
          <a:p>
            <a:fld id="{16013DA9-7675-9642-95C9-BC6E38843F91}" type="slidenum">
              <a:rPr lang="en-US" smtClean="0"/>
              <a:t>‹#›</a:t>
            </a:fld>
            <a:endParaRPr lang="en-US"/>
          </a:p>
        </p:txBody>
      </p:sp>
    </p:spTree>
    <p:extLst>
      <p:ext uri="{BB962C8B-B14F-4D97-AF65-F5344CB8AC3E}">
        <p14:creationId xmlns:p14="http://schemas.microsoft.com/office/powerpoint/2010/main" val="4068953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77B47-F81D-8566-A6AE-5F0DF3E01A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DFCA28-71FB-8799-5CEC-659679FE08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AF373F-FBED-A47B-81A8-E6FF29AA6CAC}"/>
              </a:ext>
            </a:extLst>
          </p:cNvPr>
          <p:cNvSpPr>
            <a:spLocks noGrp="1"/>
          </p:cNvSpPr>
          <p:nvPr>
            <p:ph type="dt" sz="half" idx="10"/>
          </p:nvPr>
        </p:nvSpPr>
        <p:spPr/>
        <p:txBody>
          <a:bodyPr/>
          <a:lstStyle/>
          <a:p>
            <a:fld id="{2B254161-152A-4640-92EE-5617BDFD10B7}" type="datetimeFigureOut">
              <a:rPr lang="en-US" smtClean="0"/>
              <a:t>12/7/22</a:t>
            </a:fld>
            <a:endParaRPr lang="en-US"/>
          </a:p>
        </p:txBody>
      </p:sp>
      <p:sp>
        <p:nvSpPr>
          <p:cNvPr id="5" name="Footer Placeholder 4">
            <a:extLst>
              <a:ext uri="{FF2B5EF4-FFF2-40B4-BE49-F238E27FC236}">
                <a16:creationId xmlns:a16="http://schemas.microsoft.com/office/drawing/2014/main" id="{FDECE24F-97E3-9BC6-57DD-1814FFCEE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D65B3-682D-17AC-7B61-D31252AD5899}"/>
              </a:ext>
            </a:extLst>
          </p:cNvPr>
          <p:cNvSpPr>
            <a:spLocks noGrp="1"/>
          </p:cNvSpPr>
          <p:nvPr>
            <p:ph type="sldNum" sz="quarter" idx="12"/>
          </p:nvPr>
        </p:nvSpPr>
        <p:spPr/>
        <p:txBody>
          <a:bodyPr/>
          <a:lstStyle/>
          <a:p>
            <a:fld id="{16013DA9-7675-9642-95C9-BC6E38843F91}" type="slidenum">
              <a:rPr lang="en-US" smtClean="0"/>
              <a:t>‹#›</a:t>
            </a:fld>
            <a:endParaRPr lang="en-US"/>
          </a:p>
        </p:txBody>
      </p:sp>
    </p:spTree>
    <p:extLst>
      <p:ext uri="{BB962C8B-B14F-4D97-AF65-F5344CB8AC3E}">
        <p14:creationId xmlns:p14="http://schemas.microsoft.com/office/powerpoint/2010/main" val="3294993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2DF943-513D-3C14-02B3-FFCDCC0CDB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F59A00-1AAD-0246-116F-7598DFBB04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813AF-D0AC-9EB9-76A3-9D34FAC9C53F}"/>
              </a:ext>
            </a:extLst>
          </p:cNvPr>
          <p:cNvSpPr>
            <a:spLocks noGrp="1"/>
          </p:cNvSpPr>
          <p:nvPr>
            <p:ph type="dt" sz="half" idx="10"/>
          </p:nvPr>
        </p:nvSpPr>
        <p:spPr/>
        <p:txBody>
          <a:bodyPr/>
          <a:lstStyle/>
          <a:p>
            <a:fld id="{2B254161-152A-4640-92EE-5617BDFD10B7}" type="datetimeFigureOut">
              <a:rPr lang="en-US" smtClean="0"/>
              <a:t>12/7/22</a:t>
            </a:fld>
            <a:endParaRPr lang="en-US"/>
          </a:p>
        </p:txBody>
      </p:sp>
      <p:sp>
        <p:nvSpPr>
          <p:cNvPr id="5" name="Footer Placeholder 4">
            <a:extLst>
              <a:ext uri="{FF2B5EF4-FFF2-40B4-BE49-F238E27FC236}">
                <a16:creationId xmlns:a16="http://schemas.microsoft.com/office/drawing/2014/main" id="{79C140DD-4B69-2BD8-71E8-E2B9487BF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02-4AE3-000D-FAAD-FEFDFE6C2D4E}"/>
              </a:ext>
            </a:extLst>
          </p:cNvPr>
          <p:cNvSpPr>
            <a:spLocks noGrp="1"/>
          </p:cNvSpPr>
          <p:nvPr>
            <p:ph type="sldNum" sz="quarter" idx="12"/>
          </p:nvPr>
        </p:nvSpPr>
        <p:spPr/>
        <p:txBody>
          <a:bodyPr/>
          <a:lstStyle/>
          <a:p>
            <a:fld id="{16013DA9-7675-9642-95C9-BC6E38843F91}" type="slidenum">
              <a:rPr lang="en-US" smtClean="0"/>
              <a:t>‹#›</a:t>
            </a:fld>
            <a:endParaRPr lang="en-US"/>
          </a:p>
        </p:txBody>
      </p:sp>
    </p:spTree>
    <p:extLst>
      <p:ext uri="{BB962C8B-B14F-4D97-AF65-F5344CB8AC3E}">
        <p14:creationId xmlns:p14="http://schemas.microsoft.com/office/powerpoint/2010/main" val="1958220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3CD2C-84F4-2863-8784-DAC7E7801D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B6E63F-50B6-C815-5F64-71611342C8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7B5DE-69A3-2683-9029-A8E4EF0EA6F2}"/>
              </a:ext>
            </a:extLst>
          </p:cNvPr>
          <p:cNvSpPr>
            <a:spLocks noGrp="1"/>
          </p:cNvSpPr>
          <p:nvPr>
            <p:ph type="dt" sz="half" idx="10"/>
          </p:nvPr>
        </p:nvSpPr>
        <p:spPr/>
        <p:txBody>
          <a:bodyPr/>
          <a:lstStyle/>
          <a:p>
            <a:fld id="{2B254161-152A-4640-92EE-5617BDFD10B7}" type="datetimeFigureOut">
              <a:rPr lang="en-US" smtClean="0"/>
              <a:t>12/7/22</a:t>
            </a:fld>
            <a:endParaRPr lang="en-US"/>
          </a:p>
        </p:txBody>
      </p:sp>
      <p:sp>
        <p:nvSpPr>
          <p:cNvPr id="5" name="Footer Placeholder 4">
            <a:extLst>
              <a:ext uri="{FF2B5EF4-FFF2-40B4-BE49-F238E27FC236}">
                <a16:creationId xmlns:a16="http://schemas.microsoft.com/office/drawing/2014/main" id="{6813BAC8-8C12-C37E-4579-9518F2257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B3F2A-765C-C0F4-17B6-F1732641274C}"/>
              </a:ext>
            </a:extLst>
          </p:cNvPr>
          <p:cNvSpPr>
            <a:spLocks noGrp="1"/>
          </p:cNvSpPr>
          <p:nvPr>
            <p:ph type="sldNum" sz="quarter" idx="12"/>
          </p:nvPr>
        </p:nvSpPr>
        <p:spPr/>
        <p:txBody>
          <a:bodyPr/>
          <a:lstStyle/>
          <a:p>
            <a:fld id="{16013DA9-7675-9642-95C9-BC6E38843F91}" type="slidenum">
              <a:rPr lang="en-US" smtClean="0"/>
              <a:t>‹#›</a:t>
            </a:fld>
            <a:endParaRPr lang="en-US"/>
          </a:p>
        </p:txBody>
      </p:sp>
    </p:spTree>
    <p:extLst>
      <p:ext uri="{BB962C8B-B14F-4D97-AF65-F5344CB8AC3E}">
        <p14:creationId xmlns:p14="http://schemas.microsoft.com/office/powerpoint/2010/main" val="946048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B66B5-78B5-F159-541D-7C292D5883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2635B3-2872-BFBD-C9E7-68BBD16487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CDBA3-4A94-54A5-5582-F332CD86C27B}"/>
              </a:ext>
            </a:extLst>
          </p:cNvPr>
          <p:cNvSpPr>
            <a:spLocks noGrp="1"/>
          </p:cNvSpPr>
          <p:nvPr>
            <p:ph type="dt" sz="half" idx="10"/>
          </p:nvPr>
        </p:nvSpPr>
        <p:spPr/>
        <p:txBody>
          <a:bodyPr/>
          <a:lstStyle/>
          <a:p>
            <a:fld id="{2B254161-152A-4640-92EE-5617BDFD10B7}" type="datetimeFigureOut">
              <a:rPr lang="en-US" smtClean="0"/>
              <a:t>12/7/22</a:t>
            </a:fld>
            <a:endParaRPr lang="en-US"/>
          </a:p>
        </p:txBody>
      </p:sp>
      <p:sp>
        <p:nvSpPr>
          <p:cNvPr id="5" name="Footer Placeholder 4">
            <a:extLst>
              <a:ext uri="{FF2B5EF4-FFF2-40B4-BE49-F238E27FC236}">
                <a16:creationId xmlns:a16="http://schemas.microsoft.com/office/drawing/2014/main" id="{3B9001C1-A321-8D72-00BE-EA6F061E3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5A9F0-1B64-3520-526A-438E431969CF}"/>
              </a:ext>
            </a:extLst>
          </p:cNvPr>
          <p:cNvSpPr>
            <a:spLocks noGrp="1"/>
          </p:cNvSpPr>
          <p:nvPr>
            <p:ph type="sldNum" sz="quarter" idx="12"/>
          </p:nvPr>
        </p:nvSpPr>
        <p:spPr/>
        <p:txBody>
          <a:bodyPr/>
          <a:lstStyle/>
          <a:p>
            <a:fld id="{16013DA9-7675-9642-95C9-BC6E38843F91}" type="slidenum">
              <a:rPr lang="en-US" smtClean="0"/>
              <a:t>‹#›</a:t>
            </a:fld>
            <a:endParaRPr lang="en-US"/>
          </a:p>
        </p:txBody>
      </p:sp>
    </p:spTree>
    <p:extLst>
      <p:ext uri="{BB962C8B-B14F-4D97-AF65-F5344CB8AC3E}">
        <p14:creationId xmlns:p14="http://schemas.microsoft.com/office/powerpoint/2010/main" val="4140304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FCEC-6D15-57F9-FDD0-F4D5E9795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4AA225-86FF-4854-D17F-11E7C269FB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57AFB0-BC49-5AAF-E8BE-D69EA07828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989CBF-B64F-F62F-A7BF-F682CB018011}"/>
              </a:ext>
            </a:extLst>
          </p:cNvPr>
          <p:cNvSpPr>
            <a:spLocks noGrp="1"/>
          </p:cNvSpPr>
          <p:nvPr>
            <p:ph type="dt" sz="half" idx="10"/>
          </p:nvPr>
        </p:nvSpPr>
        <p:spPr/>
        <p:txBody>
          <a:bodyPr/>
          <a:lstStyle/>
          <a:p>
            <a:fld id="{2B254161-152A-4640-92EE-5617BDFD10B7}" type="datetimeFigureOut">
              <a:rPr lang="en-US" smtClean="0"/>
              <a:t>12/7/22</a:t>
            </a:fld>
            <a:endParaRPr lang="en-US"/>
          </a:p>
        </p:txBody>
      </p:sp>
      <p:sp>
        <p:nvSpPr>
          <p:cNvPr id="6" name="Footer Placeholder 5">
            <a:extLst>
              <a:ext uri="{FF2B5EF4-FFF2-40B4-BE49-F238E27FC236}">
                <a16:creationId xmlns:a16="http://schemas.microsoft.com/office/drawing/2014/main" id="{CEB24C55-14C4-C405-7360-75DB1719D8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B362B-7D13-6CB1-1FF0-7CB825294F44}"/>
              </a:ext>
            </a:extLst>
          </p:cNvPr>
          <p:cNvSpPr>
            <a:spLocks noGrp="1"/>
          </p:cNvSpPr>
          <p:nvPr>
            <p:ph type="sldNum" sz="quarter" idx="12"/>
          </p:nvPr>
        </p:nvSpPr>
        <p:spPr/>
        <p:txBody>
          <a:bodyPr/>
          <a:lstStyle/>
          <a:p>
            <a:fld id="{16013DA9-7675-9642-95C9-BC6E38843F91}" type="slidenum">
              <a:rPr lang="en-US" smtClean="0"/>
              <a:t>‹#›</a:t>
            </a:fld>
            <a:endParaRPr lang="en-US"/>
          </a:p>
        </p:txBody>
      </p:sp>
    </p:spTree>
    <p:extLst>
      <p:ext uri="{BB962C8B-B14F-4D97-AF65-F5344CB8AC3E}">
        <p14:creationId xmlns:p14="http://schemas.microsoft.com/office/powerpoint/2010/main" val="1238819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F823-52C7-ACD8-698F-BE7686CBD5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1D0147-8E06-8F20-D625-AEBEF8CFD9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53F433-EE9B-2506-9A07-3D3D045E2F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562F07-992C-066E-DCB2-ED6D87806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6D8F1C-D576-8F3F-3D71-6699F9ED7F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9F727B-B708-3562-A383-9DD030A0FE0C}"/>
              </a:ext>
            </a:extLst>
          </p:cNvPr>
          <p:cNvSpPr>
            <a:spLocks noGrp="1"/>
          </p:cNvSpPr>
          <p:nvPr>
            <p:ph type="dt" sz="half" idx="10"/>
          </p:nvPr>
        </p:nvSpPr>
        <p:spPr/>
        <p:txBody>
          <a:bodyPr/>
          <a:lstStyle/>
          <a:p>
            <a:fld id="{2B254161-152A-4640-92EE-5617BDFD10B7}" type="datetimeFigureOut">
              <a:rPr lang="en-US" smtClean="0"/>
              <a:t>12/7/22</a:t>
            </a:fld>
            <a:endParaRPr lang="en-US"/>
          </a:p>
        </p:txBody>
      </p:sp>
      <p:sp>
        <p:nvSpPr>
          <p:cNvPr id="8" name="Footer Placeholder 7">
            <a:extLst>
              <a:ext uri="{FF2B5EF4-FFF2-40B4-BE49-F238E27FC236}">
                <a16:creationId xmlns:a16="http://schemas.microsoft.com/office/drawing/2014/main" id="{0BFA5E90-2672-9D20-BB92-1579A3A8E1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F48ED8-F3FA-4A1D-F341-A9FC8D96DDCA}"/>
              </a:ext>
            </a:extLst>
          </p:cNvPr>
          <p:cNvSpPr>
            <a:spLocks noGrp="1"/>
          </p:cNvSpPr>
          <p:nvPr>
            <p:ph type="sldNum" sz="quarter" idx="12"/>
          </p:nvPr>
        </p:nvSpPr>
        <p:spPr/>
        <p:txBody>
          <a:bodyPr/>
          <a:lstStyle/>
          <a:p>
            <a:fld id="{16013DA9-7675-9642-95C9-BC6E38843F91}" type="slidenum">
              <a:rPr lang="en-US" smtClean="0"/>
              <a:t>‹#›</a:t>
            </a:fld>
            <a:endParaRPr lang="en-US"/>
          </a:p>
        </p:txBody>
      </p:sp>
    </p:spTree>
    <p:extLst>
      <p:ext uri="{BB962C8B-B14F-4D97-AF65-F5344CB8AC3E}">
        <p14:creationId xmlns:p14="http://schemas.microsoft.com/office/powerpoint/2010/main" val="3025184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FA5C-2AC9-F54F-83C4-BE1F544B7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4C2E85-832F-9238-28CE-88C71A59B48B}"/>
              </a:ext>
            </a:extLst>
          </p:cNvPr>
          <p:cNvSpPr>
            <a:spLocks noGrp="1"/>
          </p:cNvSpPr>
          <p:nvPr>
            <p:ph type="dt" sz="half" idx="10"/>
          </p:nvPr>
        </p:nvSpPr>
        <p:spPr/>
        <p:txBody>
          <a:bodyPr/>
          <a:lstStyle/>
          <a:p>
            <a:fld id="{2B254161-152A-4640-92EE-5617BDFD10B7}" type="datetimeFigureOut">
              <a:rPr lang="en-US" smtClean="0"/>
              <a:t>12/7/22</a:t>
            </a:fld>
            <a:endParaRPr lang="en-US"/>
          </a:p>
        </p:txBody>
      </p:sp>
      <p:sp>
        <p:nvSpPr>
          <p:cNvPr id="4" name="Footer Placeholder 3">
            <a:extLst>
              <a:ext uri="{FF2B5EF4-FFF2-40B4-BE49-F238E27FC236}">
                <a16:creationId xmlns:a16="http://schemas.microsoft.com/office/drawing/2014/main" id="{2586C07B-A3AD-D731-7783-95D91CF358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34588-A16C-8AB0-EB37-5B2B33BEAB4A}"/>
              </a:ext>
            </a:extLst>
          </p:cNvPr>
          <p:cNvSpPr>
            <a:spLocks noGrp="1"/>
          </p:cNvSpPr>
          <p:nvPr>
            <p:ph type="sldNum" sz="quarter" idx="12"/>
          </p:nvPr>
        </p:nvSpPr>
        <p:spPr/>
        <p:txBody>
          <a:bodyPr/>
          <a:lstStyle/>
          <a:p>
            <a:fld id="{16013DA9-7675-9642-95C9-BC6E38843F91}" type="slidenum">
              <a:rPr lang="en-US" smtClean="0"/>
              <a:t>‹#›</a:t>
            </a:fld>
            <a:endParaRPr lang="en-US"/>
          </a:p>
        </p:txBody>
      </p:sp>
    </p:spTree>
    <p:extLst>
      <p:ext uri="{BB962C8B-B14F-4D97-AF65-F5344CB8AC3E}">
        <p14:creationId xmlns:p14="http://schemas.microsoft.com/office/powerpoint/2010/main" val="4017978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9FD777-BE53-D6D6-9527-DBB40313AE3D}"/>
              </a:ext>
            </a:extLst>
          </p:cNvPr>
          <p:cNvSpPr>
            <a:spLocks noGrp="1"/>
          </p:cNvSpPr>
          <p:nvPr>
            <p:ph type="dt" sz="half" idx="10"/>
          </p:nvPr>
        </p:nvSpPr>
        <p:spPr/>
        <p:txBody>
          <a:bodyPr/>
          <a:lstStyle/>
          <a:p>
            <a:fld id="{2B254161-152A-4640-92EE-5617BDFD10B7}" type="datetimeFigureOut">
              <a:rPr lang="en-US" smtClean="0"/>
              <a:t>12/7/22</a:t>
            </a:fld>
            <a:endParaRPr lang="en-US"/>
          </a:p>
        </p:txBody>
      </p:sp>
      <p:sp>
        <p:nvSpPr>
          <p:cNvPr id="3" name="Footer Placeholder 2">
            <a:extLst>
              <a:ext uri="{FF2B5EF4-FFF2-40B4-BE49-F238E27FC236}">
                <a16:creationId xmlns:a16="http://schemas.microsoft.com/office/drawing/2014/main" id="{877D82F6-1835-96E5-78A7-35B5D3722E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DF266E-F60C-A686-F84E-018232463B62}"/>
              </a:ext>
            </a:extLst>
          </p:cNvPr>
          <p:cNvSpPr>
            <a:spLocks noGrp="1"/>
          </p:cNvSpPr>
          <p:nvPr>
            <p:ph type="sldNum" sz="quarter" idx="12"/>
          </p:nvPr>
        </p:nvSpPr>
        <p:spPr/>
        <p:txBody>
          <a:bodyPr/>
          <a:lstStyle/>
          <a:p>
            <a:fld id="{16013DA9-7675-9642-95C9-BC6E38843F91}" type="slidenum">
              <a:rPr lang="en-US" smtClean="0"/>
              <a:t>‹#›</a:t>
            </a:fld>
            <a:endParaRPr lang="en-US"/>
          </a:p>
        </p:txBody>
      </p:sp>
    </p:spTree>
    <p:extLst>
      <p:ext uri="{BB962C8B-B14F-4D97-AF65-F5344CB8AC3E}">
        <p14:creationId xmlns:p14="http://schemas.microsoft.com/office/powerpoint/2010/main" val="74480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F784-E6F4-0AF9-3DB2-0307E1E624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4B2B49-747C-B919-AC2C-27508CD60F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691A37-810F-FEB5-198C-8774591D9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D9AFDF-D2A5-68B9-CF92-F0D485A5F927}"/>
              </a:ext>
            </a:extLst>
          </p:cNvPr>
          <p:cNvSpPr>
            <a:spLocks noGrp="1"/>
          </p:cNvSpPr>
          <p:nvPr>
            <p:ph type="dt" sz="half" idx="10"/>
          </p:nvPr>
        </p:nvSpPr>
        <p:spPr/>
        <p:txBody>
          <a:bodyPr/>
          <a:lstStyle/>
          <a:p>
            <a:fld id="{2B254161-152A-4640-92EE-5617BDFD10B7}" type="datetimeFigureOut">
              <a:rPr lang="en-US" smtClean="0"/>
              <a:t>12/7/22</a:t>
            </a:fld>
            <a:endParaRPr lang="en-US"/>
          </a:p>
        </p:txBody>
      </p:sp>
      <p:sp>
        <p:nvSpPr>
          <p:cNvPr id="6" name="Footer Placeholder 5">
            <a:extLst>
              <a:ext uri="{FF2B5EF4-FFF2-40B4-BE49-F238E27FC236}">
                <a16:creationId xmlns:a16="http://schemas.microsoft.com/office/drawing/2014/main" id="{4122171B-2852-B2BB-63B3-06CBD808EB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9A979-CFE2-353B-5FA3-00E87BF86824}"/>
              </a:ext>
            </a:extLst>
          </p:cNvPr>
          <p:cNvSpPr>
            <a:spLocks noGrp="1"/>
          </p:cNvSpPr>
          <p:nvPr>
            <p:ph type="sldNum" sz="quarter" idx="12"/>
          </p:nvPr>
        </p:nvSpPr>
        <p:spPr/>
        <p:txBody>
          <a:bodyPr/>
          <a:lstStyle/>
          <a:p>
            <a:fld id="{16013DA9-7675-9642-95C9-BC6E38843F91}" type="slidenum">
              <a:rPr lang="en-US" smtClean="0"/>
              <a:t>‹#›</a:t>
            </a:fld>
            <a:endParaRPr lang="en-US"/>
          </a:p>
        </p:txBody>
      </p:sp>
    </p:spTree>
    <p:extLst>
      <p:ext uri="{BB962C8B-B14F-4D97-AF65-F5344CB8AC3E}">
        <p14:creationId xmlns:p14="http://schemas.microsoft.com/office/powerpoint/2010/main" val="1725419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B80A-ADA0-93DE-332E-B510B7781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BEC564-0377-51F6-4D0F-006A76EC0A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6FC73D-9A48-3C53-8197-A6FDD738E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E1F2B-10CB-D130-9049-BB51F7A46323}"/>
              </a:ext>
            </a:extLst>
          </p:cNvPr>
          <p:cNvSpPr>
            <a:spLocks noGrp="1"/>
          </p:cNvSpPr>
          <p:nvPr>
            <p:ph type="dt" sz="half" idx="10"/>
          </p:nvPr>
        </p:nvSpPr>
        <p:spPr/>
        <p:txBody>
          <a:bodyPr/>
          <a:lstStyle/>
          <a:p>
            <a:fld id="{2B254161-152A-4640-92EE-5617BDFD10B7}" type="datetimeFigureOut">
              <a:rPr lang="en-US" smtClean="0"/>
              <a:t>12/7/22</a:t>
            </a:fld>
            <a:endParaRPr lang="en-US"/>
          </a:p>
        </p:txBody>
      </p:sp>
      <p:sp>
        <p:nvSpPr>
          <p:cNvPr id="6" name="Footer Placeholder 5">
            <a:extLst>
              <a:ext uri="{FF2B5EF4-FFF2-40B4-BE49-F238E27FC236}">
                <a16:creationId xmlns:a16="http://schemas.microsoft.com/office/drawing/2014/main" id="{98F41DA8-A83D-A2AF-7F05-B6F94C5EF3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4E9A8B-F5DB-DE44-4E3A-EAFD7EA7888D}"/>
              </a:ext>
            </a:extLst>
          </p:cNvPr>
          <p:cNvSpPr>
            <a:spLocks noGrp="1"/>
          </p:cNvSpPr>
          <p:nvPr>
            <p:ph type="sldNum" sz="quarter" idx="12"/>
          </p:nvPr>
        </p:nvSpPr>
        <p:spPr/>
        <p:txBody>
          <a:bodyPr/>
          <a:lstStyle/>
          <a:p>
            <a:fld id="{16013DA9-7675-9642-95C9-BC6E38843F91}" type="slidenum">
              <a:rPr lang="en-US" smtClean="0"/>
              <a:t>‹#›</a:t>
            </a:fld>
            <a:endParaRPr lang="en-US"/>
          </a:p>
        </p:txBody>
      </p:sp>
    </p:spTree>
    <p:extLst>
      <p:ext uri="{BB962C8B-B14F-4D97-AF65-F5344CB8AC3E}">
        <p14:creationId xmlns:p14="http://schemas.microsoft.com/office/powerpoint/2010/main" val="667799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38A324-6161-4EB2-813B-00013E74A0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9CDBB3-D623-F567-9CA4-7162A56C1F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81375-C63F-2D52-2EF3-53856A57B3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54161-152A-4640-92EE-5617BDFD10B7}" type="datetimeFigureOut">
              <a:rPr lang="en-US" smtClean="0"/>
              <a:t>12/7/22</a:t>
            </a:fld>
            <a:endParaRPr lang="en-US"/>
          </a:p>
        </p:txBody>
      </p:sp>
      <p:sp>
        <p:nvSpPr>
          <p:cNvPr id="5" name="Footer Placeholder 4">
            <a:extLst>
              <a:ext uri="{FF2B5EF4-FFF2-40B4-BE49-F238E27FC236}">
                <a16:creationId xmlns:a16="http://schemas.microsoft.com/office/drawing/2014/main" id="{7AE0488C-BF03-FEA0-9611-C38345FFE9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88C5A0-615B-9722-E80F-53C90DECD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013DA9-7675-9642-95C9-BC6E38843F91}" type="slidenum">
              <a:rPr lang="en-US" smtClean="0"/>
              <a:t>‹#›</a:t>
            </a:fld>
            <a:endParaRPr lang="en-US"/>
          </a:p>
        </p:txBody>
      </p:sp>
    </p:spTree>
    <p:extLst>
      <p:ext uri="{BB962C8B-B14F-4D97-AF65-F5344CB8AC3E}">
        <p14:creationId xmlns:p14="http://schemas.microsoft.com/office/powerpoint/2010/main" val="1799323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278B-C3BB-54EC-0FF2-F94CF10B1823}"/>
              </a:ext>
            </a:extLst>
          </p:cNvPr>
          <p:cNvSpPr>
            <a:spLocks noGrp="1"/>
          </p:cNvSpPr>
          <p:nvPr>
            <p:ph type="ctrTitle"/>
          </p:nvPr>
        </p:nvSpPr>
        <p:spPr>
          <a:xfrm>
            <a:off x="7464614" y="1783959"/>
            <a:ext cx="4087306" cy="2889114"/>
          </a:xfrm>
        </p:spPr>
        <p:txBody>
          <a:bodyPr anchor="b">
            <a:normAutofit/>
          </a:bodyPr>
          <a:lstStyle/>
          <a:p>
            <a:pPr algn="l"/>
            <a:r>
              <a:rPr lang="en-US" sz="4600" dirty="0">
                <a:latin typeface="Calibri" panose="020F0502020204030204" pitchFamily="34" charset="0"/>
                <a:cs typeface="Calibri" panose="020F0502020204030204" pitchFamily="34" charset="0"/>
              </a:rPr>
              <a:t>INFO 6150</a:t>
            </a:r>
            <a:br>
              <a:rPr lang="en-US" sz="4600" dirty="0"/>
            </a:br>
            <a:r>
              <a:rPr lang="en-US" sz="4600" b="0" i="0" dirty="0">
                <a:effectLst/>
                <a:latin typeface="Calibri" panose="020F0502020204030204" pitchFamily="34" charset="0"/>
                <a:cs typeface="Calibri" panose="020F0502020204030204" pitchFamily="34" charset="0"/>
              </a:rPr>
              <a:t>Web Design and User Experience Engineering</a:t>
            </a:r>
            <a:endParaRPr lang="en-US" sz="4600"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A9C19CD5-43F8-63DC-CA96-8A08C2152BF8}"/>
              </a:ext>
            </a:extLst>
          </p:cNvPr>
          <p:cNvSpPr>
            <a:spLocks noGrp="1"/>
          </p:cNvSpPr>
          <p:nvPr>
            <p:ph type="subTitle" idx="1"/>
          </p:nvPr>
        </p:nvSpPr>
        <p:spPr>
          <a:xfrm>
            <a:off x="4250508" y="5381525"/>
            <a:ext cx="4607742" cy="1147863"/>
          </a:xfrm>
        </p:spPr>
        <p:txBody>
          <a:bodyPr anchor="t">
            <a:normAutofit fontScale="77500" lnSpcReduction="20000"/>
          </a:bodyPr>
          <a:lstStyle/>
          <a:p>
            <a:pPr algn="l"/>
            <a:r>
              <a:rPr lang="en-US" sz="1100" dirty="0"/>
              <a:t>                     </a:t>
            </a:r>
          </a:p>
          <a:p>
            <a:pPr algn="l"/>
            <a:endParaRPr lang="en-US" sz="1100" dirty="0"/>
          </a:p>
          <a:p>
            <a:pPr algn="l"/>
            <a:r>
              <a:rPr lang="en-US" sz="1100" dirty="0"/>
              <a:t>    </a:t>
            </a:r>
          </a:p>
          <a:p>
            <a:pPr algn="l"/>
            <a:r>
              <a:rPr lang="en-US" sz="1100" dirty="0">
                <a:solidFill>
                  <a:schemeClr val="bg1"/>
                </a:solidFill>
              </a:rPr>
              <a:t>                                                     </a:t>
            </a:r>
            <a:r>
              <a:rPr lang="en-US" sz="4400" dirty="0"/>
              <a:t>Menu Masters</a:t>
            </a:r>
          </a:p>
        </p:txBody>
      </p:sp>
      <p:sp>
        <p:nvSpPr>
          <p:cNvPr id="1041" name="Freeform: Shape 104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local-dining Vector Icons free download in SVG, PNG Format">
            <a:extLst>
              <a:ext uri="{FF2B5EF4-FFF2-40B4-BE49-F238E27FC236}">
                <a16:creationId xmlns:a16="http://schemas.microsoft.com/office/drawing/2014/main" id="{89C3790D-549D-811C-C2F4-C2FF814360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427"/>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8608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497E-B539-5ECD-E642-BEA1500E06B1}"/>
              </a:ext>
            </a:extLst>
          </p:cNvPr>
          <p:cNvSpPr>
            <a:spLocks noGrp="1"/>
          </p:cNvSpPr>
          <p:nvPr>
            <p:ph type="title"/>
          </p:nvPr>
        </p:nvSpPr>
        <p:spPr/>
        <p:txBody>
          <a:bodyPr/>
          <a:lstStyle/>
          <a:p>
            <a:r>
              <a:rPr lang="en-US" dirty="0"/>
              <a:t>Explore</a:t>
            </a:r>
          </a:p>
        </p:txBody>
      </p:sp>
      <p:pic>
        <p:nvPicPr>
          <p:cNvPr id="4" name="Content Placeholder 6" descr="Graphical user interface, application&#10;&#10;Description automatically generated">
            <a:extLst>
              <a:ext uri="{FF2B5EF4-FFF2-40B4-BE49-F238E27FC236}">
                <a16:creationId xmlns:a16="http://schemas.microsoft.com/office/drawing/2014/main" id="{145C9DCC-8EDD-A3F4-5651-8650EAFC099D}"/>
              </a:ext>
            </a:extLst>
          </p:cNvPr>
          <p:cNvPicPr>
            <a:picLocks noGrp="1" noChangeAspect="1"/>
          </p:cNvPicPr>
          <p:nvPr>
            <p:ph idx="1"/>
          </p:nvPr>
        </p:nvPicPr>
        <p:blipFill>
          <a:blip r:embed="rId2"/>
          <a:stretch>
            <a:fillRect/>
          </a:stretch>
        </p:blipFill>
        <p:spPr>
          <a:xfrm>
            <a:off x="957262" y="1385888"/>
            <a:ext cx="10396537" cy="4791075"/>
          </a:xfrm>
        </p:spPr>
      </p:pic>
    </p:spTree>
    <p:extLst>
      <p:ext uri="{BB962C8B-B14F-4D97-AF65-F5344CB8AC3E}">
        <p14:creationId xmlns:p14="http://schemas.microsoft.com/office/powerpoint/2010/main" val="1829565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260C-A894-7066-436C-F1E11F7CD4C0}"/>
              </a:ext>
            </a:extLst>
          </p:cNvPr>
          <p:cNvSpPr>
            <a:spLocks noGrp="1"/>
          </p:cNvSpPr>
          <p:nvPr>
            <p:ph type="title"/>
          </p:nvPr>
        </p:nvSpPr>
        <p:spPr>
          <a:xfrm>
            <a:off x="286068" y="460818"/>
            <a:ext cx="10515600" cy="1325563"/>
          </a:xfrm>
        </p:spPr>
        <p:txBody>
          <a:bodyPr/>
          <a:lstStyle/>
          <a:p>
            <a:r>
              <a:rPr lang="en-US" dirty="0"/>
              <a:t>Blogs</a:t>
            </a:r>
          </a:p>
        </p:txBody>
      </p:sp>
      <p:pic>
        <p:nvPicPr>
          <p:cNvPr id="8" name="Content Placeholder 7">
            <a:extLst>
              <a:ext uri="{FF2B5EF4-FFF2-40B4-BE49-F238E27FC236}">
                <a16:creationId xmlns:a16="http://schemas.microsoft.com/office/drawing/2014/main" id="{D35C3B1E-3FE4-29B7-6392-3E7D5EFE8651}"/>
              </a:ext>
            </a:extLst>
          </p:cNvPr>
          <p:cNvPicPr>
            <a:picLocks noGrp="1" noChangeAspect="1"/>
          </p:cNvPicPr>
          <p:nvPr>
            <p:ph idx="1"/>
          </p:nvPr>
        </p:nvPicPr>
        <p:blipFill>
          <a:blip r:embed="rId2"/>
          <a:stretch>
            <a:fillRect/>
          </a:stretch>
        </p:blipFill>
        <p:spPr>
          <a:xfrm>
            <a:off x="286068" y="1582737"/>
            <a:ext cx="5661977" cy="4351338"/>
          </a:xfrm>
          <a:prstGeom prst="rect">
            <a:avLst/>
          </a:prstGeom>
        </p:spPr>
      </p:pic>
      <p:pic>
        <p:nvPicPr>
          <p:cNvPr id="10" name="Picture 9">
            <a:extLst>
              <a:ext uri="{FF2B5EF4-FFF2-40B4-BE49-F238E27FC236}">
                <a16:creationId xmlns:a16="http://schemas.microsoft.com/office/drawing/2014/main" id="{DD388902-BD8D-6D6B-4550-BEB32B56180E}"/>
              </a:ext>
            </a:extLst>
          </p:cNvPr>
          <p:cNvPicPr>
            <a:picLocks noChangeAspect="1"/>
          </p:cNvPicPr>
          <p:nvPr/>
        </p:nvPicPr>
        <p:blipFill>
          <a:blip r:embed="rId3"/>
          <a:stretch>
            <a:fillRect/>
          </a:stretch>
        </p:blipFill>
        <p:spPr>
          <a:xfrm>
            <a:off x="6243956" y="1582737"/>
            <a:ext cx="5809932" cy="4351338"/>
          </a:xfrm>
          <a:prstGeom prst="rect">
            <a:avLst/>
          </a:prstGeom>
        </p:spPr>
      </p:pic>
    </p:spTree>
    <p:extLst>
      <p:ext uri="{BB962C8B-B14F-4D97-AF65-F5344CB8AC3E}">
        <p14:creationId xmlns:p14="http://schemas.microsoft.com/office/powerpoint/2010/main" val="2449659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268A-8ECA-4A3A-6850-62327035C0CA}"/>
              </a:ext>
            </a:extLst>
          </p:cNvPr>
          <p:cNvSpPr>
            <a:spLocks noGrp="1"/>
          </p:cNvSpPr>
          <p:nvPr>
            <p:ph type="title"/>
          </p:nvPr>
        </p:nvSpPr>
        <p:spPr>
          <a:xfrm>
            <a:off x="114617" y="588409"/>
            <a:ext cx="10515600" cy="1325563"/>
          </a:xfrm>
        </p:spPr>
        <p:txBody>
          <a:bodyPr/>
          <a:lstStyle/>
          <a:p>
            <a:r>
              <a:rPr lang="en-US" dirty="0"/>
              <a:t>Tracker</a:t>
            </a:r>
          </a:p>
        </p:txBody>
      </p:sp>
      <p:pic>
        <p:nvPicPr>
          <p:cNvPr id="5" name="Content Placeholder 4" descr="Graphical user interface, application&#10;&#10;Description automatically generated">
            <a:extLst>
              <a:ext uri="{FF2B5EF4-FFF2-40B4-BE49-F238E27FC236}">
                <a16:creationId xmlns:a16="http://schemas.microsoft.com/office/drawing/2014/main" id="{F37B0990-8637-9D6C-340C-791DDDB2EC66}"/>
              </a:ext>
            </a:extLst>
          </p:cNvPr>
          <p:cNvPicPr>
            <a:picLocks noGrp="1" noChangeAspect="1"/>
          </p:cNvPicPr>
          <p:nvPr>
            <p:ph idx="1"/>
          </p:nvPr>
        </p:nvPicPr>
        <p:blipFill>
          <a:blip r:embed="rId2"/>
          <a:stretch>
            <a:fillRect/>
          </a:stretch>
        </p:blipFill>
        <p:spPr>
          <a:xfrm>
            <a:off x="114617" y="1606550"/>
            <a:ext cx="5757545" cy="4351338"/>
          </a:xfrm>
        </p:spPr>
      </p:pic>
      <p:pic>
        <p:nvPicPr>
          <p:cNvPr id="7" name="Picture 6" descr="Graphical user interface, application&#10;&#10;Description automatically generated">
            <a:extLst>
              <a:ext uri="{FF2B5EF4-FFF2-40B4-BE49-F238E27FC236}">
                <a16:creationId xmlns:a16="http://schemas.microsoft.com/office/drawing/2014/main" id="{52B327E9-7E96-EB9E-E14C-3473CBCE5359}"/>
              </a:ext>
            </a:extLst>
          </p:cNvPr>
          <p:cNvPicPr>
            <a:picLocks noChangeAspect="1"/>
          </p:cNvPicPr>
          <p:nvPr/>
        </p:nvPicPr>
        <p:blipFill>
          <a:blip r:embed="rId3"/>
          <a:stretch>
            <a:fillRect/>
          </a:stretch>
        </p:blipFill>
        <p:spPr>
          <a:xfrm>
            <a:off x="6319836" y="1606550"/>
            <a:ext cx="5757546" cy="4522788"/>
          </a:xfrm>
          <a:prstGeom prst="rect">
            <a:avLst/>
          </a:prstGeom>
        </p:spPr>
      </p:pic>
    </p:spTree>
    <p:extLst>
      <p:ext uri="{BB962C8B-B14F-4D97-AF65-F5344CB8AC3E}">
        <p14:creationId xmlns:p14="http://schemas.microsoft.com/office/powerpoint/2010/main" val="2130765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1389-42C2-4BA3-6721-AA3660C8BF9D}"/>
              </a:ext>
            </a:extLst>
          </p:cNvPr>
          <p:cNvSpPr>
            <a:spLocks noGrp="1"/>
          </p:cNvSpPr>
          <p:nvPr>
            <p:ph type="title"/>
          </p:nvPr>
        </p:nvSpPr>
        <p:spPr>
          <a:xfrm>
            <a:off x="326205" y="432592"/>
            <a:ext cx="10515600" cy="1325563"/>
          </a:xfrm>
        </p:spPr>
        <p:txBody>
          <a:bodyPr/>
          <a:lstStyle/>
          <a:p>
            <a:r>
              <a:rPr lang="en-US" dirty="0"/>
              <a:t>Inventory</a:t>
            </a:r>
          </a:p>
        </p:txBody>
      </p:sp>
      <p:pic>
        <p:nvPicPr>
          <p:cNvPr id="5" name="Content Placeholder 4" descr="Graphical user interface, application&#10;&#10;Description automatically generated">
            <a:extLst>
              <a:ext uri="{FF2B5EF4-FFF2-40B4-BE49-F238E27FC236}">
                <a16:creationId xmlns:a16="http://schemas.microsoft.com/office/drawing/2014/main" id="{584B24E9-AA0A-A4FA-ED36-325689F13FF8}"/>
              </a:ext>
            </a:extLst>
          </p:cNvPr>
          <p:cNvPicPr>
            <a:picLocks noGrp="1" noChangeAspect="1"/>
          </p:cNvPicPr>
          <p:nvPr>
            <p:ph idx="1"/>
          </p:nvPr>
        </p:nvPicPr>
        <p:blipFill>
          <a:blip r:embed="rId2"/>
          <a:stretch>
            <a:fillRect/>
          </a:stretch>
        </p:blipFill>
        <p:spPr>
          <a:xfrm>
            <a:off x="6429375" y="1411288"/>
            <a:ext cx="5317021" cy="4351338"/>
          </a:xfrm>
        </p:spPr>
      </p:pic>
      <p:pic>
        <p:nvPicPr>
          <p:cNvPr id="7" name="Picture 6" descr="Graphical user interface, application&#10;&#10;Description automatically generated">
            <a:extLst>
              <a:ext uri="{FF2B5EF4-FFF2-40B4-BE49-F238E27FC236}">
                <a16:creationId xmlns:a16="http://schemas.microsoft.com/office/drawing/2014/main" id="{632B5A41-D43E-DE46-44AE-89D133126539}"/>
              </a:ext>
            </a:extLst>
          </p:cNvPr>
          <p:cNvPicPr>
            <a:picLocks noChangeAspect="1"/>
          </p:cNvPicPr>
          <p:nvPr/>
        </p:nvPicPr>
        <p:blipFill>
          <a:blip r:embed="rId3"/>
          <a:stretch>
            <a:fillRect/>
          </a:stretch>
        </p:blipFill>
        <p:spPr>
          <a:xfrm>
            <a:off x="326205" y="1411288"/>
            <a:ext cx="5436421" cy="4568567"/>
          </a:xfrm>
          <a:prstGeom prst="rect">
            <a:avLst/>
          </a:prstGeom>
        </p:spPr>
      </p:pic>
    </p:spTree>
    <p:extLst>
      <p:ext uri="{BB962C8B-B14F-4D97-AF65-F5344CB8AC3E}">
        <p14:creationId xmlns:p14="http://schemas.microsoft.com/office/powerpoint/2010/main" val="282890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787F-9C9E-2835-4DE3-AAD19A270094}"/>
              </a:ext>
            </a:extLst>
          </p:cNvPr>
          <p:cNvSpPr>
            <a:spLocks noGrp="1"/>
          </p:cNvSpPr>
          <p:nvPr>
            <p:ph type="title"/>
          </p:nvPr>
        </p:nvSpPr>
        <p:spPr/>
        <p:txBody>
          <a:bodyPr/>
          <a:lstStyle/>
          <a:p>
            <a:r>
              <a:rPr lang="en-US" dirty="0"/>
              <a:t>Grocery List</a:t>
            </a:r>
          </a:p>
        </p:txBody>
      </p:sp>
      <p:pic>
        <p:nvPicPr>
          <p:cNvPr id="5" name="Content Placeholder 4" descr="Graphical user interface, text, application&#10;&#10;Description automatically generated">
            <a:extLst>
              <a:ext uri="{FF2B5EF4-FFF2-40B4-BE49-F238E27FC236}">
                <a16:creationId xmlns:a16="http://schemas.microsoft.com/office/drawing/2014/main" id="{DCB04939-ED54-B4DD-73EF-BA5F0B920773}"/>
              </a:ext>
            </a:extLst>
          </p:cNvPr>
          <p:cNvPicPr>
            <a:picLocks noGrp="1" noChangeAspect="1"/>
          </p:cNvPicPr>
          <p:nvPr>
            <p:ph idx="1"/>
          </p:nvPr>
        </p:nvPicPr>
        <p:blipFill>
          <a:blip r:embed="rId2"/>
          <a:stretch>
            <a:fillRect/>
          </a:stretch>
        </p:blipFill>
        <p:spPr>
          <a:xfrm>
            <a:off x="838200" y="1400175"/>
            <a:ext cx="10515600" cy="5092700"/>
          </a:xfrm>
        </p:spPr>
      </p:pic>
    </p:spTree>
    <p:extLst>
      <p:ext uri="{BB962C8B-B14F-4D97-AF65-F5344CB8AC3E}">
        <p14:creationId xmlns:p14="http://schemas.microsoft.com/office/powerpoint/2010/main" val="2795053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607A3-5D57-7599-5ED4-821EB89CFEC4}"/>
              </a:ext>
            </a:extLst>
          </p:cNvPr>
          <p:cNvSpPr>
            <a:spLocks noGrp="1"/>
          </p:cNvSpPr>
          <p:nvPr>
            <p:ph type="title"/>
          </p:nvPr>
        </p:nvSpPr>
        <p:spPr/>
        <p:txBody>
          <a:bodyPr/>
          <a:lstStyle/>
          <a:p>
            <a:r>
              <a:rPr lang="en-US" dirty="0"/>
              <a:t>Recipe</a:t>
            </a:r>
          </a:p>
        </p:txBody>
      </p:sp>
      <p:pic>
        <p:nvPicPr>
          <p:cNvPr id="4" name="Content Placeholder 4" descr="Graphical user interface, application&#10;&#10;Description automatically generated">
            <a:extLst>
              <a:ext uri="{FF2B5EF4-FFF2-40B4-BE49-F238E27FC236}">
                <a16:creationId xmlns:a16="http://schemas.microsoft.com/office/drawing/2014/main" id="{627A3ACF-8DAE-DB28-405B-C710F1CD7B5E}"/>
              </a:ext>
            </a:extLst>
          </p:cNvPr>
          <p:cNvPicPr>
            <a:picLocks noGrp="1" noChangeAspect="1"/>
          </p:cNvPicPr>
          <p:nvPr>
            <p:ph idx="1"/>
          </p:nvPr>
        </p:nvPicPr>
        <p:blipFill>
          <a:blip r:embed="rId2"/>
          <a:stretch>
            <a:fillRect/>
          </a:stretch>
        </p:blipFill>
        <p:spPr>
          <a:xfrm>
            <a:off x="935831" y="1585913"/>
            <a:ext cx="10320337" cy="4743450"/>
          </a:xfrm>
        </p:spPr>
      </p:pic>
    </p:spTree>
    <p:extLst>
      <p:ext uri="{BB962C8B-B14F-4D97-AF65-F5344CB8AC3E}">
        <p14:creationId xmlns:p14="http://schemas.microsoft.com/office/powerpoint/2010/main" val="1812793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CF40-CC2D-B2BC-8E7C-ED8F509FE673}"/>
              </a:ext>
            </a:extLst>
          </p:cNvPr>
          <p:cNvSpPr>
            <a:spLocks noGrp="1"/>
          </p:cNvSpPr>
          <p:nvPr>
            <p:ph type="title"/>
          </p:nvPr>
        </p:nvSpPr>
        <p:spPr/>
        <p:txBody>
          <a:bodyPr/>
          <a:lstStyle/>
          <a:p>
            <a:r>
              <a:rPr lang="en-US" dirty="0"/>
              <a:t>Profile Details</a:t>
            </a:r>
          </a:p>
        </p:txBody>
      </p:sp>
      <p:pic>
        <p:nvPicPr>
          <p:cNvPr id="5" name="Content Placeholder 4" descr="Graphical user interface&#10;&#10;Description automatically generated">
            <a:extLst>
              <a:ext uri="{FF2B5EF4-FFF2-40B4-BE49-F238E27FC236}">
                <a16:creationId xmlns:a16="http://schemas.microsoft.com/office/drawing/2014/main" id="{17A38C70-A9C6-1E55-E32D-43740B0FA60D}"/>
              </a:ext>
            </a:extLst>
          </p:cNvPr>
          <p:cNvPicPr>
            <a:picLocks noGrp="1" noChangeAspect="1"/>
          </p:cNvPicPr>
          <p:nvPr>
            <p:ph idx="1"/>
          </p:nvPr>
        </p:nvPicPr>
        <p:blipFill>
          <a:blip r:embed="rId2"/>
          <a:stretch>
            <a:fillRect/>
          </a:stretch>
        </p:blipFill>
        <p:spPr>
          <a:xfrm>
            <a:off x="967563" y="1500188"/>
            <a:ext cx="10143460" cy="4900612"/>
          </a:xfrm>
        </p:spPr>
      </p:pic>
    </p:spTree>
    <p:extLst>
      <p:ext uri="{BB962C8B-B14F-4D97-AF65-F5344CB8AC3E}">
        <p14:creationId xmlns:p14="http://schemas.microsoft.com/office/powerpoint/2010/main" val="312076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7F8A6-4D51-77E4-B54A-56ECED5329D0}"/>
              </a:ext>
            </a:extLst>
          </p:cNvPr>
          <p:cNvSpPr>
            <a:spLocks noGrp="1"/>
          </p:cNvSpPr>
          <p:nvPr>
            <p:ph idx="1"/>
          </p:nvPr>
        </p:nvSpPr>
        <p:spPr>
          <a:xfrm>
            <a:off x="1709310" y="2817628"/>
            <a:ext cx="5272888" cy="3044652"/>
          </a:xfrm>
        </p:spPr>
        <p:txBody>
          <a:bodyPr anchor="t">
            <a:normAutofit/>
          </a:bodyPr>
          <a:lstStyle/>
          <a:p>
            <a:pPr marL="0" indent="0">
              <a:buNone/>
            </a:pPr>
            <a:r>
              <a:rPr lang="en-US" sz="6600" dirty="0"/>
              <a:t>Thank you</a:t>
            </a:r>
          </a:p>
        </p:txBody>
      </p:sp>
      <p:sp>
        <p:nvSpPr>
          <p:cNvPr id="10"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andshake">
            <a:extLst>
              <a:ext uri="{FF2B5EF4-FFF2-40B4-BE49-F238E27FC236}">
                <a16:creationId xmlns:a16="http://schemas.microsoft.com/office/drawing/2014/main" id="{17F91A92-5337-6575-ABC7-2BA5D79736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5862" y="2142144"/>
            <a:ext cx="3945463" cy="3945463"/>
          </a:xfrm>
          <a:prstGeom prst="rect">
            <a:avLst/>
          </a:prstGeom>
        </p:spPr>
      </p:pic>
    </p:spTree>
    <p:extLst>
      <p:ext uri="{BB962C8B-B14F-4D97-AF65-F5344CB8AC3E}">
        <p14:creationId xmlns:p14="http://schemas.microsoft.com/office/powerpoint/2010/main" val="159730474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E417-6CAB-475C-5ACB-32B7E336BAC1}"/>
              </a:ext>
            </a:extLst>
          </p:cNvPr>
          <p:cNvSpPr>
            <a:spLocks noGrp="1"/>
          </p:cNvSpPr>
          <p:nvPr>
            <p:ph type="title"/>
          </p:nvPr>
        </p:nvSpPr>
        <p:spPr/>
        <p:txBody>
          <a:bodyPr>
            <a:normAutofit/>
          </a:bodyPr>
          <a:lstStyle/>
          <a:p>
            <a:r>
              <a:rPr lang="en-US" sz="4800" b="1" dirty="0"/>
              <a:t>Creators:</a:t>
            </a:r>
          </a:p>
        </p:txBody>
      </p:sp>
      <p:sp>
        <p:nvSpPr>
          <p:cNvPr id="3" name="Content Placeholder 2">
            <a:extLst>
              <a:ext uri="{FF2B5EF4-FFF2-40B4-BE49-F238E27FC236}">
                <a16:creationId xmlns:a16="http://schemas.microsoft.com/office/drawing/2014/main" id="{2865CA94-B05D-21FD-CCDB-329425CE7ABB}"/>
              </a:ext>
            </a:extLst>
          </p:cNvPr>
          <p:cNvSpPr>
            <a:spLocks noGrp="1"/>
          </p:cNvSpPr>
          <p:nvPr>
            <p:ph idx="1"/>
          </p:nvPr>
        </p:nvSpPr>
        <p:spPr/>
        <p:txBody>
          <a:bodyPr>
            <a:normAutofit/>
          </a:bodyPr>
          <a:lstStyle/>
          <a:p>
            <a:r>
              <a:rPr lang="en-US" sz="4400" dirty="0" err="1"/>
              <a:t>Sushmitha</a:t>
            </a:r>
            <a:r>
              <a:rPr lang="en-US" sz="4400" dirty="0"/>
              <a:t> </a:t>
            </a:r>
            <a:r>
              <a:rPr lang="en-US" sz="4400" dirty="0" err="1"/>
              <a:t>Prathap</a:t>
            </a:r>
            <a:r>
              <a:rPr lang="en-US" sz="4400" dirty="0"/>
              <a:t>                        002774283</a:t>
            </a:r>
          </a:p>
          <a:p>
            <a:r>
              <a:rPr lang="en-US" sz="4400" dirty="0"/>
              <a:t>Aditya Saurav Vijay                        002785945</a:t>
            </a:r>
          </a:p>
          <a:p>
            <a:r>
              <a:rPr lang="en-US" sz="4400" dirty="0"/>
              <a:t>Nishith                                             002745202</a:t>
            </a:r>
          </a:p>
          <a:p>
            <a:r>
              <a:rPr lang="en-US" sz="4400" dirty="0" err="1"/>
              <a:t>Suprith</a:t>
            </a:r>
            <a:r>
              <a:rPr lang="en-US" sz="4400" dirty="0"/>
              <a:t> </a:t>
            </a:r>
            <a:r>
              <a:rPr lang="en-US" sz="4400" dirty="0" err="1"/>
              <a:t>Kambadahalli</a:t>
            </a:r>
            <a:r>
              <a:rPr lang="en-US" sz="4400" dirty="0"/>
              <a:t> Prakash     002784202</a:t>
            </a:r>
          </a:p>
        </p:txBody>
      </p:sp>
    </p:spTree>
    <p:extLst>
      <p:ext uri="{BB962C8B-B14F-4D97-AF65-F5344CB8AC3E}">
        <p14:creationId xmlns:p14="http://schemas.microsoft.com/office/powerpoint/2010/main" val="2056531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F799-22FA-F939-B488-41A035F0A5AD}"/>
              </a:ext>
            </a:extLst>
          </p:cNvPr>
          <p:cNvSpPr>
            <a:spLocks noGrp="1"/>
          </p:cNvSpPr>
          <p:nvPr>
            <p:ph type="title"/>
          </p:nvPr>
        </p:nvSpPr>
        <p:spPr>
          <a:xfrm>
            <a:off x="428625" y="365125"/>
            <a:ext cx="10925175" cy="1325563"/>
          </a:xfrm>
        </p:spPr>
        <p:txBody>
          <a:bodyPr/>
          <a:lstStyle/>
          <a:p>
            <a:r>
              <a:rPr lang="en-US" dirty="0"/>
              <a:t>Summary:</a:t>
            </a:r>
          </a:p>
        </p:txBody>
      </p:sp>
      <p:sp>
        <p:nvSpPr>
          <p:cNvPr id="3" name="Content Placeholder 2">
            <a:extLst>
              <a:ext uri="{FF2B5EF4-FFF2-40B4-BE49-F238E27FC236}">
                <a16:creationId xmlns:a16="http://schemas.microsoft.com/office/drawing/2014/main" id="{540F1DE1-BE56-12C1-27DB-D370868CB333}"/>
              </a:ext>
            </a:extLst>
          </p:cNvPr>
          <p:cNvSpPr>
            <a:spLocks noGrp="1"/>
          </p:cNvSpPr>
          <p:nvPr>
            <p:ph idx="1"/>
          </p:nvPr>
        </p:nvSpPr>
        <p:spPr>
          <a:xfrm>
            <a:off x="428625" y="1468437"/>
            <a:ext cx="11415713" cy="5024438"/>
          </a:xfrm>
        </p:spPr>
        <p:txBody>
          <a:bodyPr>
            <a:normAutofit lnSpcReduction="10000"/>
          </a:bodyPr>
          <a:lstStyle/>
          <a:p>
            <a:pPr algn="l"/>
            <a:r>
              <a:rPr lang="en-US" b="0" i="0" dirty="0">
                <a:effectLst/>
              </a:rPr>
              <a:t>We are developing a web application that simplifies the process for college students and young professionals to come up with meal ideas. Help them find recipes with the ingredients they have available. Additionally present the recipes keeping health as the major point of view. This will essentially reduce the amount of time that is spent on thinking about what can made out of the ingredients in hand. This will help students and professionals focus on being more productive.</a:t>
            </a:r>
          </a:p>
          <a:p>
            <a:pPr algn="l"/>
            <a:r>
              <a:rPr lang="en-US" b="0" i="0" dirty="0">
                <a:effectLst/>
              </a:rPr>
              <a:t>Enables users to track the calories being consumed and also make them more inclined towards eating healthy on a daily basis.</a:t>
            </a:r>
          </a:p>
          <a:p>
            <a:pPr algn="l"/>
            <a:r>
              <a:rPr lang="en-US" b="0" i="0" dirty="0">
                <a:effectLst/>
              </a:rPr>
              <a:t>Users can also explore recipes from different parts of the world or within their locality and try out new recipes.</a:t>
            </a:r>
          </a:p>
          <a:p>
            <a:pPr algn="l"/>
            <a:r>
              <a:rPr lang="en-US" b="0" i="0" dirty="0">
                <a:effectLst/>
              </a:rPr>
              <a:t>This user requirements specification (URS) documents the user requirements for the development of the app</a:t>
            </a:r>
          </a:p>
          <a:p>
            <a:endParaRPr lang="en-US" dirty="0"/>
          </a:p>
        </p:txBody>
      </p:sp>
    </p:spTree>
    <p:extLst>
      <p:ext uri="{BB962C8B-B14F-4D97-AF65-F5344CB8AC3E}">
        <p14:creationId xmlns:p14="http://schemas.microsoft.com/office/powerpoint/2010/main" val="293960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266DA-56A1-BA1D-9A6E-78EE0B244A2E}"/>
              </a:ext>
            </a:extLst>
          </p:cNvPr>
          <p:cNvSpPr>
            <a:spLocks noGrp="1"/>
          </p:cNvSpPr>
          <p:nvPr>
            <p:ph type="title"/>
          </p:nvPr>
        </p:nvSpPr>
        <p:spPr>
          <a:xfrm>
            <a:off x="7380896" y="618265"/>
            <a:ext cx="4399106" cy="1325563"/>
          </a:xfrm>
        </p:spPr>
        <p:txBody>
          <a:bodyPr>
            <a:normAutofit/>
          </a:bodyPr>
          <a:lstStyle/>
          <a:p>
            <a:r>
              <a:rPr lang="en-US" dirty="0"/>
              <a:t>Tech Stack</a:t>
            </a:r>
          </a:p>
        </p:txBody>
      </p:sp>
      <p:sp>
        <p:nvSpPr>
          <p:cNvPr id="3088" name="Freeform: Shape 3087">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0" name="Freeform: Shape 3089">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2" name="Freeform: Shape 3091">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4" name="Oval 3093">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6" name="Oval 3095">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8" name="Freeform: Shape 3097">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How to use combineReducers() In Redux and React | by Souvik Paul |  JavaScript in Plain English">
            <a:extLst>
              <a:ext uri="{FF2B5EF4-FFF2-40B4-BE49-F238E27FC236}">
                <a16:creationId xmlns:a16="http://schemas.microsoft.com/office/drawing/2014/main" id="{2E6F429C-F9B8-ECE7-61FA-C84B6A9C86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7650" y="618265"/>
            <a:ext cx="3112094" cy="15560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odeJS and Express Basics. This article is about how-to setup a… | by  Sumant Mishra | Medium">
            <a:extLst>
              <a:ext uri="{FF2B5EF4-FFF2-40B4-BE49-F238E27FC236}">
                <a16:creationId xmlns:a16="http://schemas.microsoft.com/office/drawing/2014/main" id="{9890FC62-DC7D-893A-49A4-8481BBC929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7650" y="4915578"/>
            <a:ext cx="2346459" cy="1407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ongoDB logo and symbol, meaning, history, PNG">
            <a:extLst>
              <a:ext uri="{FF2B5EF4-FFF2-40B4-BE49-F238E27FC236}">
                <a16:creationId xmlns:a16="http://schemas.microsoft.com/office/drawing/2014/main" id="{4BA4BECD-D752-37B1-B8BA-AE7BE20A594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60390" y="3483538"/>
            <a:ext cx="1858273" cy="115814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2430335-100D-F794-3095-A7053FA479AD}"/>
              </a:ext>
            </a:extLst>
          </p:cNvPr>
          <p:cNvSpPr>
            <a:spLocks noGrp="1"/>
          </p:cNvSpPr>
          <p:nvPr>
            <p:ph idx="1"/>
          </p:nvPr>
        </p:nvSpPr>
        <p:spPr>
          <a:xfrm>
            <a:off x="7524762" y="1957687"/>
            <a:ext cx="4238563" cy="4071637"/>
          </a:xfrm>
        </p:spPr>
        <p:txBody>
          <a:bodyPr anchor="t">
            <a:normAutofit/>
          </a:bodyPr>
          <a:lstStyle/>
          <a:p>
            <a:r>
              <a:rPr lang="en-US" sz="3200" dirty="0"/>
              <a:t>React</a:t>
            </a:r>
          </a:p>
          <a:p>
            <a:r>
              <a:rPr lang="en-US" sz="3200" dirty="0"/>
              <a:t>Redux</a:t>
            </a:r>
          </a:p>
          <a:p>
            <a:r>
              <a:rPr lang="en-US" sz="3200" dirty="0"/>
              <a:t>Express</a:t>
            </a:r>
          </a:p>
          <a:p>
            <a:r>
              <a:rPr lang="en-US" sz="3200" dirty="0"/>
              <a:t>Node</a:t>
            </a:r>
          </a:p>
          <a:p>
            <a:r>
              <a:rPr lang="en-US" sz="3200" dirty="0"/>
              <a:t>Mongo DB</a:t>
            </a:r>
          </a:p>
          <a:p>
            <a:r>
              <a:rPr lang="en-US" sz="3200" dirty="0"/>
              <a:t>Session Storage</a:t>
            </a:r>
          </a:p>
          <a:p>
            <a:r>
              <a:rPr lang="en-US" sz="3200" dirty="0"/>
              <a:t>Material UI</a:t>
            </a:r>
          </a:p>
          <a:p>
            <a:endParaRPr lang="en-US" sz="1800" dirty="0"/>
          </a:p>
        </p:txBody>
      </p:sp>
    </p:spTree>
    <p:extLst>
      <p:ext uri="{BB962C8B-B14F-4D97-AF65-F5344CB8AC3E}">
        <p14:creationId xmlns:p14="http://schemas.microsoft.com/office/powerpoint/2010/main" val="340281980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5FAC5-FD48-D134-9623-C8C6788F749A}"/>
              </a:ext>
            </a:extLst>
          </p:cNvPr>
          <p:cNvSpPr>
            <a:spLocks noGrp="1"/>
          </p:cNvSpPr>
          <p:nvPr>
            <p:ph type="title"/>
          </p:nvPr>
        </p:nvSpPr>
        <p:spPr>
          <a:xfrm>
            <a:off x="6053668" y="803325"/>
            <a:ext cx="5314536" cy="1325563"/>
          </a:xfrm>
        </p:spPr>
        <p:txBody>
          <a:bodyPr>
            <a:normAutofit/>
          </a:bodyPr>
          <a:lstStyle/>
          <a:p>
            <a:r>
              <a:rPr lang="en-US" dirty="0"/>
              <a:t>Features:</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runch">
            <a:extLst>
              <a:ext uri="{FF2B5EF4-FFF2-40B4-BE49-F238E27FC236}">
                <a16:creationId xmlns:a16="http://schemas.microsoft.com/office/drawing/2014/main" id="{EF32EE50-EE45-7537-5B20-E977B8C574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5E9ABA11-9E92-4D5B-C2D4-3119B8454EDF}"/>
              </a:ext>
            </a:extLst>
          </p:cNvPr>
          <p:cNvSpPr>
            <a:spLocks noGrp="1"/>
          </p:cNvSpPr>
          <p:nvPr>
            <p:ph idx="1"/>
          </p:nvPr>
        </p:nvSpPr>
        <p:spPr>
          <a:xfrm>
            <a:off x="6053667" y="2128888"/>
            <a:ext cx="5314543" cy="3526050"/>
          </a:xfrm>
        </p:spPr>
        <p:txBody>
          <a:bodyPr anchor="t">
            <a:noAutofit/>
          </a:bodyPr>
          <a:lstStyle/>
          <a:p>
            <a:pPr marL="0" indent="0">
              <a:buNone/>
            </a:pPr>
            <a:r>
              <a:rPr lang="en-US" sz="1800" b="1" dirty="0"/>
              <a:t>Home Page </a:t>
            </a:r>
            <a:r>
              <a:rPr lang="en-US" sz="1800" dirty="0"/>
              <a:t>: Consists of all the functionalities.</a:t>
            </a:r>
          </a:p>
          <a:p>
            <a:pPr marL="0" indent="0">
              <a:buNone/>
            </a:pPr>
            <a:r>
              <a:rPr lang="en-US" sz="1800" b="1" dirty="0"/>
              <a:t>Explore</a:t>
            </a:r>
            <a:r>
              <a:rPr lang="en-US" sz="1800" dirty="0"/>
              <a:t> : Contains the list of ingredients, when chosen would recommend the closest recipe based on the ingredients.</a:t>
            </a:r>
          </a:p>
          <a:p>
            <a:pPr marL="0" indent="0">
              <a:buNone/>
            </a:pPr>
            <a:r>
              <a:rPr lang="en-US" sz="1800" b="1" dirty="0"/>
              <a:t>Blogs</a:t>
            </a:r>
            <a:r>
              <a:rPr lang="en-US" sz="1800" dirty="0"/>
              <a:t>: Place for food enthusiastic to interact and share recipes.</a:t>
            </a:r>
          </a:p>
          <a:p>
            <a:pPr marL="0" indent="0">
              <a:buNone/>
            </a:pPr>
            <a:r>
              <a:rPr lang="en-US" sz="1800" b="1" dirty="0"/>
              <a:t>Tracker</a:t>
            </a:r>
            <a:r>
              <a:rPr lang="en-US" sz="1800" dirty="0"/>
              <a:t> : For the fitness enthusiastic to keep a track on calories.</a:t>
            </a:r>
          </a:p>
          <a:p>
            <a:pPr marL="0" indent="0">
              <a:buNone/>
            </a:pPr>
            <a:r>
              <a:rPr lang="en-US" sz="1800" b="1" dirty="0"/>
              <a:t>Inventory </a:t>
            </a:r>
            <a:r>
              <a:rPr lang="en-US" sz="1800" dirty="0"/>
              <a:t>: Keeping track of the individual's pantry.</a:t>
            </a:r>
          </a:p>
          <a:p>
            <a:pPr marL="0" indent="0">
              <a:buNone/>
            </a:pPr>
            <a:r>
              <a:rPr lang="en-US" sz="1800" b="1" dirty="0"/>
              <a:t>Grocery List </a:t>
            </a:r>
            <a:r>
              <a:rPr lang="en-US" sz="1800" dirty="0"/>
              <a:t>: Missing pantry items </a:t>
            </a:r>
          </a:p>
          <a:p>
            <a:pPr marL="0" indent="0">
              <a:buNone/>
            </a:pPr>
            <a:r>
              <a:rPr lang="en-US" sz="1800" b="1" dirty="0"/>
              <a:t>Recipe </a:t>
            </a:r>
            <a:r>
              <a:rPr lang="en-US" sz="1800" dirty="0"/>
              <a:t>: List of recipes added by the user.</a:t>
            </a:r>
          </a:p>
        </p:txBody>
      </p:sp>
    </p:spTree>
    <p:extLst>
      <p:ext uri="{BB962C8B-B14F-4D97-AF65-F5344CB8AC3E}">
        <p14:creationId xmlns:p14="http://schemas.microsoft.com/office/powerpoint/2010/main" val="40758585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50CE0B-A49C-D90F-E4CD-B72380F17F8D}"/>
              </a:ext>
            </a:extLst>
          </p:cNvPr>
          <p:cNvSpPr>
            <a:spLocks noGrp="1"/>
          </p:cNvSpPr>
          <p:nvPr>
            <p:ph type="title"/>
          </p:nvPr>
        </p:nvSpPr>
        <p:spPr>
          <a:xfrm>
            <a:off x="2311147" y="365760"/>
            <a:ext cx="7569706" cy="1288238"/>
          </a:xfrm>
        </p:spPr>
        <p:txBody>
          <a:bodyPr anchor="ctr">
            <a:normAutofit/>
          </a:bodyPr>
          <a:lstStyle/>
          <a:p>
            <a:pPr algn="ctr"/>
            <a:r>
              <a:rPr lang="en-US" dirty="0"/>
              <a:t>Contributions:</a:t>
            </a:r>
            <a:endParaRPr lang="en-US"/>
          </a:p>
        </p:txBody>
      </p:sp>
      <p:sp>
        <p:nvSpPr>
          <p:cNvPr id="3" name="Content Placeholder 2">
            <a:extLst>
              <a:ext uri="{FF2B5EF4-FFF2-40B4-BE49-F238E27FC236}">
                <a16:creationId xmlns:a16="http://schemas.microsoft.com/office/drawing/2014/main" id="{B11005EF-DCCD-3C78-BFEE-36A8A80085DA}"/>
              </a:ext>
            </a:extLst>
          </p:cNvPr>
          <p:cNvSpPr>
            <a:spLocks noGrp="1"/>
          </p:cNvSpPr>
          <p:nvPr>
            <p:ph idx="1"/>
          </p:nvPr>
        </p:nvSpPr>
        <p:spPr>
          <a:xfrm>
            <a:off x="1840021" y="1702081"/>
            <a:ext cx="8511957" cy="4024884"/>
          </a:xfrm>
        </p:spPr>
        <p:txBody>
          <a:bodyPr anchor="t">
            <a:normAutofit/>
          </a:bodyPr>
          <a:lstStyle/>
          <a:p>
            <a:pPr marL="0" indent="0">
              <a:buNone/>
            </a:pPr>
            <a:r>
              <a:rPr lang="en-US" sz="2200" dirty="0" err="1"/>
              <a:t>Sushmitha</a:t>
            </a:r>
            <a:r>
              <a:rPr lang="en-US" sz="2200" dirty="0"/>
              <a:t> </a:t>
            </a:r>
            <a:r>
              <a:rPr lang="en-US" sz="2200" dirty="0" err="1"/>
              <a:t>Prathap</a:t>
            </a:r>
            <a:r>
              <a:rPr lang="en-US" sz="2200" dirty="0"/>
              <a:t>                                         Nishith</a:t>
            </a:r>
            <a:br>
              <a:rPr lang="en-US" sz="2200" dirty="0"/>
            </a:br>
            <a:r>
              <a:rPr lang="en-US" sz="2200" dirty="0"/>
              <a:t>&gt; Landing Page                                                &gt;Login And Register</a:t>
            </a:r>
            <a:br>
              <a:rPr lang="en-US" sz="2200" dirty="0"/>
            </a:br>
            <a:r>
              <a:rPr lang="en-US" sz="2200" dirty="0"/>
              <a:t>&gt; Home Page                                                   &gt;Recipe Functionality</a:t>
            </a:r>
            <a:br>
              <a:rPr lang="en-US" sz="2200" dirty="0"/>
            </a:br>
            <a:r>
              <a:rPr lang="en-US" sz="2200" dirty="0"/>
              <a:t>&gt; Inventory Functionality                              &gt;Explore Page</a:t>
            </a:r>
          </a:p>
          <a:p>
            <a:pPr marL="0" indent="0">
              <a:buNone/>
            </a:pPr>
            <a:endParaRPr lang="en-US" sz="2200" dirty="0"/>
          </a:p>
          <a:p>
            <a:pPr marL="0" indent="0">
              <a:buNone/>
            </a:pPr>
            <a:r>
              <a:rPr lang="en-US" sz="2200" dirty="0"/>
              <a:t>Aditya Saurav Vijay                                        </a:t>
            </a:r>
            <a:r>
              <a:rPr lang="en-US" sz="2200" dirty="0" err="1"/>
              <a:t>Suprith</a:t>
            </a:r>
            <a:r>
              <a:rPr lang="en-US" sz="2200" dirty="0"/>
              <a:t> </a:t>
            </a:r>
            <a:r>
              <a:rPr lang="en-US" sz="2200" dirty="0" err="1"/>
              <a:t>Kambadahalli</a:t>
            </a:r>
            <a:r>
              <a:rPr lang="en-US" sz="2200" dirty="0"/>
              <a:t> Prakash</a:t>
            </a:r>
            <a:br>
              <a:rPr lang="en-US" sz="2200" dirty="0"/>
            </a:br>
            <a:r>
              <a:rPr lang="en-US" sz="2200" dirty="0"/>
              <a:t>&gt; Blogs Functionality                                     &gt; Calorie Tracking</a:t>
            </a:r>
            <a:br>
              <a:rPr lang="en-US" sz="2200" dirty="0"/>
            </a:br>
            <a:r>
              <a:rPr lang="en-US" sz="2200" dirty="0"/>
              <a:t>&gt; Email Functionality                                     &gt; </a:t>
            </a:r>
            <a:r>
              <a:rPr lang="en-US" sz="2200"/>
              <a:t>Meals Functionality</a:t>
            </a:r>
            <a:br>
              <a:rPr lang="en-US" sz="2200" dirty="0"/>
            </a:br>
            <a:r>
              <a:rPr lang="en-US" sz="2200" dirty="0"/>
              <a:t>&gt; View and update user details</a:t>
            </a:r>
          </a:p>
        </p:txBody>
      </p:sp>
    </p:spTree>
    <p:extLst>
      <p:ext uri="{BB962C8B-B14F-4D97-AF65-F5344CB8AC3E}">
        <p14:creationId xmlns:p14="http://schemas.microsoft.com/office/powerpoint/2010/main" val="284714457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23BFB-FDD7-087D-7E0D-9CCAEBBC4E6C}"/>
              </a:ext>
            </a:extLst>
          </p:cNvPr>
          <p:cNvSpPr>
            <a:spLocks noGrp="1"/>
          </p:cNvSpPr>
          <p:nvPr>
            <p:ph type="title"/>
          </p:nvPr>
        </p:nvSpPr>
        <p:spPr/>
        <p:txBody>
          <a:bodyPr/>
          <a:lstStyle/>
          <a:p>
            <a:r>
              <a:rPr lang="en-US" dirty="0"/>
              <a:t>Landing Page</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6C14E57B-3B7E-65AA-4A58-799EC3B45FB4}"/>
              </a:ext>
            </a:extLst>
          </p:cNvPr>
          <p:cNvPicPr>
            <a:picLocks noGrp="1" noChangeAspect="1"/>
          </p:cNvPicPr>
          <p:nvPr>
            <p:ph idx="1"/>
          </p:nvPr>
        </p:nvPicPr>
        <p:blipFill>
          <a:blip r:embed="rId2"/>
          <a:stretch>
            <a:fillRect/>
          </a:stretch>
        </p:blipFill>
        <p:spPr>
          <a:xfrm>
            <a:off x="838199" y="1385888"/>
            <a:ext cx="10515599" cy="5106987"/>
          </a:xfrm>
        </p:spPr>
      </p:pic>
    </p:spTree>
    <p:extLst>
      <p:ext uri="{BB962C8B-B14F-4D97-AF65-F5344CB8AC3E}">
        <p14:creationId xmlns:p14="http://schemas.microsoft.com/office/powerpoint/2010/main" val="368517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7C6E-037A-8577-1401-C5563C538759}"/>
              </a:ext>
            </a:extLst>
          </p:cNvPr>
          <p:cNvSpPr>
            <a:spLocks noGrp="1"/>
          </p:cNvSpPr>
          <p:nvPr>
            <p:ph type="title"/>
          </p:nvPr>
        </p:nvSpPr>
        <p:spPr>
          <a:xfrm>
            <a:off x="300355" y="407987"/>
            <a:ext cx="10515600" cy="1325563"/>
          </a:xfrm>
        </p:spPr>
        <p:txBody>
          <a:bodyPr/>
          <a:lstStyle/>
          <a:p>
            <a:r>
              <a:rPr lang="en-US" dirty="0"/>
              <a:t>Register / Login</a:t>
            </a:r>
          </a:p>
        </p:txBody>
      </p:sp>
      <p:pic>
        <p:nvPicPr>
          <p:cNvPr id="5" name="Content Placeholder 4" descr="Graphical user interface, application&#10;&#10;Description automatically generated">
            <a:extLst>
              <a:ext uri="{FF2B5EF4-FFF2-40B4-BE49-F238E27FC236}">
                <a16:creationId xmlns:a16="http://schemas.microsoft.com/office/drawing/2014/main" id="{3108CC3E-B14D-142A-6EB1-C4A85B27BD2D}"/>
              </a:ext>
            </a:extLst>
          </p:cNvPr>
          <p:cNvPicPr>
            <a:picLocks noGrp="1" noChangeAspect="1"/>
          </p:cNvPicPr>
          <p:nvPr>
            <p:ph idx="1"/>
          </p:nvPr>
        </p:nvPicPr>
        <p:blipFill>
          <a:blip r:embed="rId2"/>
          <a:stretch>
            <a:fillRect/>
          </a:stretch>
        </p:blipFill>
        <p:spPr>
          <a:xfrm>
            <a:off x="6377304" y="1555751"/>
            <a:ext cx="5686108" cy="4351338"/>
          </a:xfrm>
        </p:spPr>
      </p:pic>
      <p:pic>
        <p:nvPicPr>
          <p:cNvPr id="8" name="Picture 7" descr="Graphical user interface, application&#10;&#10;Description automatically generated">
            <a:extLst>
              <a:ext uri="{FF2B5EF4-FFF2-40B4-BE49-F238E27FC236}">
                <a16:creationId xmlns:a16="http://schemas.microsoft.com/office/drawing/2014/main" id="{E9E5CE64-D89A-17B8-446F-801B6FA983F8}"/>
              </a:ext>
            </a:extLst>
          </p:cNvPr>
          <p:cNvPicPr>
            <a:picLocks noChangeAspect="1"/>
          </p:cNvPicPr>
          <p:nvPr/>
        </p:nvPicPr>
        <p:blipFill>
          <a:blip r:embed="rId3"/>
          <a:stretch>
            <a:fillRect/>
          </a:stretch>
        </p:blipFill>
        <p:spPr>
          <a:xfrm>
            <a:off x="300355" y="1555750"/>
            <a:ext cx="5686108" cy="4351338"/>
          </a:xfrm>
          <a:prstGeom prst="rect">
            <a:avLst/>
          </a:prstGeom>
        </p:spPr>
      </p:pic>
    </p:spTree>
    <p:extLst>
      <p:ext uri="{BB962C8B-B14F-4D97-AF65-F5344CB8AC3E}">
        <p14:creationId xmlns:p14="http://schemas.microsoft.com/office/powerpoint/2010/main" val="84692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10130-DDCB-5447-49DD-D76C34C1CAB8}"/>
              </a:ext>
            </a:extLst>
          </p:cNvPr>
          <p:cNvSpPr>
            <a:spLocks noGrp="1"/>
          </p:cNvSpPr>
          <p:nvPr>
            <p:ph type="title"/>
          </p:nvPr>
        </p:nvSpPr>
        <p:spPr/>
        <p:txBody>
          <a:bodyPr/>
          <a:lstStyle/>
          <a:p>
            <a:r>
              <a:rPr lang="en-US" dirty="0"/>
              <a:t>Home Page</a:t>
            </a:r>
          </a:p>
        </p:txBody>
      </p:sp>
      <p:pic>
        <p:nvPicPr>
          <p:cNvPr id="15" name="Content Placeholder 14" descr="Graphical user interface, application&#10;&#10;Description automatically generated">
            <a:extLst>
              <a:ext uri="{FF2B5EF4-FFF2-40B4-BE49-F238E27FC236}">
                <a16:creationId xmlns:a16="http://schemas.microsoft.com/office/drawing/2014/main" id="{978A2169-9C5A-A707-DE77-E34383A049E3}"/>
              </a:ext>
            </a:extLst>
          </p:cNvPr>
          <p:cNvPicPr>
            <a:picLocks noGrp="1" noChangeAspect="1"/>
          </p:cNvPicPr>
          <p:nvPr>
            <p:ph idx="1"/>
          </p:nvPr>
        </p:nvPicPr>
        <p:blipFill>
          <a:blip r:embed="rId2"/>
          <a:stretch>
            <a:fillRect/>
          </a:stretch>
        </p:blipFill>
        <p:spPr>
          <a:xfrm>
            <a:off x="838200" y="1443038"/>
            <a:ext cx="10263187" cy="4800600"/>
          </a:xfrm>
        </p:spPr>
      </p:pic>
    </p:spTree>
    <p:extLst>
      <p:ext uri="{BB962C8B-B14F-4D97-AF65-F5344CB8AC3E}">
        <p14:creationId xmlns:p14="http://schemas.microsoft.com/office/powerpoint/2010/main" val="1579991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TotalTime>
  <Words>339</Words>
  <Application>Microsoft Macintosh PowerPoint</Application>
  <PresentationFormat>Widescreen</PresentationFormat>
  <Paragraphs>46</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INFO 6150 Web Design and User Experience Engineering</vt:lpstr>
      <vt:lpstr>Creators:</vt:lpstr>
      <vt:lpstr>Summary:</vt:lpstr>
      <vt:lpstr>Tech Stack</vt:lpstr>
      <vt:lpstr>Features:</vt:lpstr>
      <vt:lpstr>Contributions:</vt:lpstr>
      <vt:lpstr>Landing Page</vt:lpstr>
      <vt:lpstr>Register / Login</vt:lpstr>
      <vt:lpstr>Home Page</vt:lpstr>
      <vt:lpstr>Explore</vt:lpstr>
      <vt:lpstr>Blogs</vt:lpstr>
      <vt:lpstr>Tracker</vt:lpstr>
      <vt:lpstr>Inventory</vt:lpstr>
      <vt:lpstr>Grocery List</vt:lpstr>
      <vt:lpstr>Recipe</vt:lpstr>
      <vt:lpstr>Profile Details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 6150 Web Design and User Experience Engineering</dc:title>
  <dc:creator>Suprith Kambadahalli Prakash</dc:creator>
  <cp:lastModifiedBy>Suprith Kambadahalli Prakash</cp:lastModifiedBy>
  <cp:revision>12</cp:revision>
  <dcterms:created xsi:type="dcterms:W3CDTF">2022-12-08T00:52:02Z</dcterms:created>
  <dcterms:modified xsi:type="dcterms:W3CDTF">2022-12-08T13:15:10Z</dcterms:modified>
</cp:coreProperties>
</file>